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7" r:id="rId4"/>
    <p:sldId id="258" r:id="rId5"/>
    <p:sldId id="259" r:id="rId6"/>
    <p:sldId id="260" r:id="rId7"/>
    <p:sldId id="261" r:id="rId8"/>
    <p:sldId id="262" r:id="rId9"/>
    <p:sldId id="263" r:id="rId10"/>
    <p:sldId id="264" r:id="rId11"/>
    <p:sldId id="265"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F43E46-5C9A-16A9-33ED-44E592C766A2}"/>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a:p>
        </p:txBody>
      </p:sp>
      <p:sp>
        <p:nvSpPr>
          <p:cNvPr id="3" name="Alt Başlık 2">
            <a:extLst>
              <a:ext uri="{FF2B5EF4-FFF2-40B4-BE49-F238E27FC236}">
                <a16:creationId xmlns:a16="http://schemas.microsoft.com/office/drawing/2014/main" id="{22A200E8-FB20-3BA3-C657-011D22243F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a:p>
        </p:txBody>
      </p:sp>
      <p:sp>
        <p:nvSpPr>
          <p:cNvPr id="4" name="Veri Yer Tutucusu 3">
            <a:extLst>
              <a:ext uri="{FF2B5EF4-FFF2-40B4-BE49-F238E27FC236}">
                <a16:creationId xmlns:a16="http://schemas.microsoft.com/office/drawing/2014/main" id="{082E6359-8C3E-7F0C-A572-0B6E6E284A67}"/>
              </a:ext>
            </a:extLst>
          </p:cNvPr>
          <p:cNvSpPr>
            <a:spLocks noGrp="1"/>
          </p:cNvSpPr>
          <p:nvPr>
            <p:ph type="dt" sz="half" idx="10"/>
          </p:nvPr>
        </p:nvSpPr>
        <p:spPr/>
        <p:txBody>
          <a:bodyPr/>
          <a:lstStyle/>
          <a:p>
            <a:fld id="{9D4382B8-F250-4C6D-A7AB-282CF1FE44AE}" type="datetimeFigureOut">
              <a:rPr lang="en-US" smtClean="0"/>
              <a:t>12/18/2023</a:t>
            </a:fld>
            <a:endParaRPr lang="en-US"/>
          </a:p>
        </p:txBody>
      </p:sp>
      <p:sp>
        <p:nvSpPr>
          <p:cNvPr id="5" name="Alt Bilgi Yer Tutucusu 4">
            <a:extLst>
              <a:ext uri="{FF2B5EF4-FFF2-40B4-BE49-F238E27FC236}">
                <a16:creationId xmlns:a16="http://schemas.microsoft.com/office/drawing/2014/main" id="{A61B1B8B-E5FA-F17A-9C3C-6631FFCCAFE3}"/>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A20CFCF9-E0C6-450F-8B77-873D2533D436}"/>
              </a:ext>
            </a:extLst>
          </p:cNvPr>
          <p:cNvSpPr>
            <a:spLocks noGrp="1"/>
          </p:cNvSpPr>
          <p:nvPr>
            <p:ph type="sldNum" sz="quarter" idx="12"/>
          </p:nvPr>
        </p:nvSpPr>
        <p:spPr/>
        <p:txBody>
          <a:bodyPr/>
          <a:lstStyle/>
          <a:p>
            <a:fld id="{3E2B1AA2-5C11-41AD-8155-25447521CDDF}" type="slidenum">
              <a:rPr lang="en-US" smtClean="0"/>
              <a:t>‹#›</a:t>
            </a:fld>
            <a:endParaRPr lang="en-US"/>
          </a:p>
        </p:txBody>
      </p:sp>
    </p:spTree>
    <p:extLst>
      <p:ext uri="{BB962C8B-B14F-4D97-AF65-F5344CB8AC3E}">
        <p14:creationId xmlns:p14="http://schemas.microsoft.com/office/powerpoint/2010/main" val="2275250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0FCB9A4-80BA-93BF-09F7-2C3C6C51B037}"/>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9E8AB8FC-E79C-EAF3-D1DF-13AEBB2C5010}"/>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C666611D-4D9D-3E59-706D-AE2DD3F06038}"/>
              </a:ext>
            </a:extLst>
          </p:cNvPr>
          <p:cNvSpPr>
            <a:spLocks noGrp="1"/>
          </p:cNvSpPr>
          <p:nvPr>
            <p:ph type="dt" sz="half" idx="10"/>
          </p:nvPr>
        </p:nvSpPr>
        <p:spPr/>
        <p:txBody>
          <a:bodyPr/>
          <a:lstStyle/>
          <a:p>
            <a:fld id="{9D4382B8-F250-4C6D-A7AB-282CF1FE44AE}" type="datetimeFigureOut">
              <a:rPr lang="en-US" smtClean="0"/>
              <a:t>12/18/2023</a:t>
            </a:fld>
            <a:endParaRPr lang="en-US"/>
          </a:p>
        </p:txBody>
      </p:sp>
      <p:sp>
        <p:nvSpPr>
          <p:cNvPr id="5" name="Alt Bilgi Yer Tutucusu 4">
            <a:extLst>
              <a:ext uri="{FF2B5EF4-FFF2-40B4-BE49-F238E27FC236}">
                <a16:creationId xmlns:a16="http://schemas.microsoft.com/office/drawing/2014/main" id="{181ADF51-B735-75C8-CBF8-642B86959C37}"/>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85AE3350-17EB-02C4-C15C-CF2ED8BD94E9}"/>
              </a:ext>
            </a:extLst>
          </p:cNvPr>
          <p:cNvSpPr>
            <a:spLocks noGrp="1"/>
          </p:cNvSpPr>
          <p:nvPr>
            <p:ph type="sldNum" sz="quarter" idx="12"/>
          </p:nvPr>
        </p:nvSpPr>
        <p:spPr/>
        <p:txBody>
          <a:bodyPr/>
          <a:lstStyle/>
          <a:p>
            <a:fld id="{3E2B1AA2-5C11-41AD-8155-25447521CDDF}" type="slidenum">
              <a:rPr lang="en-US" smtClean="0"/>
              <a:t>‹#›</a:t>
            </a:fld>
            <a:endParaRPr lang="en-US"/>
          </a:p>
        </p:txBody>
      </p:sp>
    </p:spTree>
    <p:extLst>
      <p:ext uri="{BB962C8B-B14F-4D97-AF65-F5344CB8AC3E}">
        <p14:creationId xmlns:p14="http://schemas.microsoft.com/office/powerpoint/2010/main" val="1692157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D7F1FFA-BE0A-124F-CF42-65C3B7A13623}"/>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2B612F1E-91D7-C79E-CF7B-173B090424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4332CDF4-4CBB-A8AC-A7EA-465C3013D009}"/>
              </a:ext>
            </a:extLst>
          </p:cNvPr>
          <p:cNvSpPr>
            <a:spLocks noGrp="1"/>
          </p:cNvSpPr>
          <p:nvPr>
            <p:ph type="dt" sz="half" idx="10"/>
          </p:nvPr>
        </p:nvSpPr>
        <p:spPr/>
        <p:txBody>
          <a:bodyPr/>
          <a:lstStyle/>
          <a:p>
            <a:fld id="{9D4382B8-F250-4C6D-A7AB-282CF1FE44AE}" type="datetimeFigureOut">
              <a:rPr lang="en-US" smtClean="0"/>
              <a:t>12/18/2023</a:t>
            </a:fld>
            <a:endParaRPr lang="en-US"/>
          </a:p>
        </p:txBody>
      </p:sp>
      <p:sp>
        <p:nvSpPr>
          <p:cNvPr id="5" name="Alt Bilgi Yer Tutucusu 4">
            <a:extLst>
              <a:ext uri="{FF2B5EF4-FFF2-40B4-BE49-F238E27FC236}">
                <a16:creationId xmlns:a16="http://schemas.microsoft.com/office/drawing/2014/main" id="{A5D63736-61CA-23CB-467C-0EB0A3F804FB}"/>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2EBFDC26-4018-0AA4-9862-F5E376FAA609}"/>
              </a:ext>
            </a:extLst>
          </p:cNvPr>
          <p:cNvSpPr>
            <a:spLocks noGrp="1"/>
          </p:cNvSpPr>
          <p:nvPr>
            <p:ph type="sldNum" sz="quarter" idx="12"/>
          </p:nvPr>
        </p:nvSpPr>
        <p:spPr/>
        <p:txBody>
          <a:bodyPr/>
          <a:lstStyle/>
          <a:p>
            <a:fld id="{3E2B1AA2-5C11-41AD-8155-25447521CDDF}" type="slidenum">
              <a:rPr lang="en-US" smtClean="0"/>
              <a:t>‹#›</a:t>
            </a:fld>
            <a:endParaRPr lang="en-US"/>
          </a:p>
        </p:txBody>
      </p:sp>
    </p:spTree>
    <p:extLst>
      <p:ext uri="{BB962C8B-B14F-4D97-AF65-F5344CB8AC3E}">
        <p14:creationId xmlns:p14="http://schemas.microsoft.com/office/powerpoint/2010/main" val="4054001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71FE8D-C885-87AE-23D1-323DA0BA7761}"/>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D6E2BB2F-C26B-6C6C-3099-4C9FC5AC539C}"/>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a:extLst>
              <a:ext uri="{FF2B5EF4-FFF2-40B4-BE49-F238E27FC236}">
                <a16:creationId xmlns:a16="http://schemas.microsoft.com/office/drawing/2014/main" id="{D8651F5E-C158-47B5-240A-03B1E0B36B67}"/>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4">
            <a:extLst>
              <a:ext uri="{FF2B5EF4-FFF2-40B4-BE49-F238E27FC236}">
                <a16:creationId xmlns:a16="http://schemas.microsoft.com/office/drawing/2014/main" id="{592632A6-7E38-3FEE-244F-A33B134D10FF}"/>
              </a:ext>
            </a:extLst>
          </p:cNvPr>
          <p:cNvSpPr>
            <a:spLocks noGrp="1"/>
          </p:cNvSpPr>
          <p:nvPr>
            <p:ph type="dt" sz="half" idx="10"/>
          </p:nvPr>
        </p:nvSpPr>
        <p:spPr/>
        <p:txBody>
          <a:bodyPr/>
          <a:lstStyle/>
          <a:p>
            <a:fld id="{9D4382B8-F250-4C6D-A7AB-282CF1FE44AE}" type="datetimeFigureOut">
              <a:rPr lang="en-US" smtClean="0"/>
              <a:t>12/18/2023</a:t>
            </a:fld>
            <a:endParaRPr lang="en-US"/>
          </a:p>
        </p:txBody>
      </p:sp>
      <p:sp>
        <p:nvSpPr>
          <p:cNvPr id="6" name="Alt Bilgi Yer Tutucusu 5">
            <a:extLst>
              <a:ext uri="{FF2B5EF4-FFF2-40B4-BE49-F238E27FC236}">
                <a16:creationId xmlns:a16="http://schemas.microsoft.com/office/drawing/2014/main" id="{1F26DF0A-0678-3286-0AB3-80F2FFDF57D7}"/>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8AFD5C14-12D8-8DA7-103D-161982D634F4}"/>
              </a:ext>
            </a:extLst>
          </p:cNvPr>
          <p:cNvSpPr>
            <a:spLocks noGrp="1"/>
          </p:cNvSpPr>
          <p:nvPr>
            <p:ph type="sldNum" sz="quarter" idx="12"/>
          </p:nvPr>
        </p:nvSpPr>
        <p:spPr/>
        <p:txBody>
          <a:bodyPr/>
          <a:lstStyle/>
          <a:p>
            <a:fld id="{3E2B1AA2-5C11-41AD-8155-25447521CDDF}" type="slidenum">
              <a:rPr lang="en-US" smtClean="0"/>
              <a:t>‹#›</a:t>
            </a:fld>
            <a:endParaRPr lang="en-US"/>
          </a:p>
        </p:txBody>
      </p:sp>
    </p:spTree>
    <p:extLst>
      <p:ext uri="{BB962C8B-B14F-4D97-AF65-F5344CB8AC3E}">
        <p14:creationId xmlns:p14="http://schemas.microsoft.com/office/powerpoint/2010/main" val="4098269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EA839C-0B51-8EF9-5A0D-1303DF5D897F}"/>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94F148E8-51DD-F097-48D6-E5BEAF2263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65342310-FDB4-50E1-C1D5-9E16EACDB636}"/>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Metin Yer Tutucusu 4">
            <a:extLst>
              <a:ext uri="{FF2B5EF4-FFF2-40B4-BE49-F238E27FC236}">
                <a16:creationId xmlns:a16="http://schemas.microsoft.com/office/drawing/2014/main" id="{4E57D46D-2614-638E-09CB-E28B6F12EF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D47AB016-4B45-D414-E21C-CB1AAD24E484}"/>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6">
            <a:extLst>
              <a:ext uri="{FF2B5EF4-FFF2-40B4-BE49-F238E27FC236}">
                <a16:creationId xmlns:a16="http://schemas.microsoft.com/office/drawing/2014/main" id="{71928853-9BF9-BD76-5DE8-2F7E4580B6D5}"/>
              </a:ext>
            </a:extLst>
          </p:cNvPr>
          <p:cNvSpPr>
            <a:spLocks noGrp="1"/>
          </p:cNvSpPr>
          <p:nvPr>
            <p:ph type="dt" sz="half" idx="10"/>
          </p:nvPr>
        </p:nvSpPr>
        <p:spPr/>
        <p:txBody>
          <a:bodyPr/>
          <a:lstStyle/>
          <a:p>
            <a:fld id="{9D4382B8-F250-4C6D-A7AB-282CF1FE44AE}" type="datetimeFigureOut">
              <a:rPr lang="en-US" smtClean="0"/>
              <a:t>12/18/2023</a:t>
            </a:fld>
            <a:endParaRPr lang="en-US"/>
          </a:p>
        </p:txBody>
      </p:sp>
      <p:sp>
        <p:nvSpPr>
          <p:cNvPr id="8" name="Alt Bilgi Yer Tutucusu 7">
            <a:extLst>
              <a:ext uri="{FF2B5EF4-FFF2-40B4-BE49-F238E27FC236}">
                <a16:creationId xmlns:a16="http://schemas.microsoft.com/office/drawing/2014/main" id="{DD6EF59F-412E-6473-5475-A7A6743D0BEE}"/>
              </a:ext>
            </a:extLst>
          </p:cNvPr>
          <p:cNvSpPr>
            <a:spLocks noGrp="1"/>
          </p:cNvSpPr>
          <p:nvPr>
            <p:ph type="ftr" sz="quarter" idx="11"/>
          </p:nvPr>
        </p:nvSpPr>
        <p:spPr/>
        <p:txBody>
          <a:bodyPr/>
          <a:lstStyle/>
          <a:p>
            <a:endParaRPr lang="en-US"/>
          </a:p>
        </p:txBody>
      </p:sp>
      <p:sp>
        <p:nvSpPr>
          <p:cNvPr id="9" name="Slayt Numarası Yer Tutucusu 8">
            <a:extLst>
              <a:ext uri="{FF2B5EF4-FFF2-40B4-BE49-F238E27FC236}">
                <a16:creationId xmlns:a16="http://schemas.microsoft.com/office/drawing/2014/main" id="{23307353-0AD1-016E-30FD-EB41244068A4}"/>
              </a:ext>
            </a:extLst>
          </p:cNvPr>
          <p:cNvSpPr>
            <a:spLocks noGrp="1"/>
          </p:cNvSpPr>
          <p:nvPr>
            <p:ph type="sldNum" sz="quarter" idx="12"/>
          </p:nvPr>
        </p:nvSpPr>
        <p:spPr/>
        <p:txBody>
          <a:bodyPr/>
          <a:lstStyle/>
          <a:p>
            <a:fld id="{3E2B1AA2-5C11-41AD-8155-25447521CDDF}" type="slidenum">
              <a:rPr lang="en-US" smtClean="0"/>
              <a:t>‹#›</a:t>
            </a:fld>
            <a:endParaRPr lang="en-US"/>
          </a:p>
        </p:txBody>
      </p:sp>
    </p:spTree>
    <p:extLst>
      <p:ext uri="{BB962C8B-B14F-4D97-AF65-F5344CB8AC3E}">
        <p14:creationId xmlns:p14="http://schemas.microsoft.com/office/powerpoint/2010/main" val="4252018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8E3424-9119-C72C-C10B-C7966014B4A7}"/>
              </a:ext>
            </a:extLst>
          </p:cNvPr>
          <p:cNvSpPr>
            <a:spLocks noGrp="1"/>
          </p:cNvSpPr>
          <p:nvPr>
            <p:ph type="title"/>
          </p:nvPr>
        </p:nvSpPr>
        <p:spPr/>
        <p:txBody>
          <a:bodyPr/>
          <a:lstStyle/>
          <a:p>
            <a:r>
              <a:rPr lang="tr-TR"/>
              <a:t>Asıl başlık stilini düzenlemek için tıklayın</a:t>
            </a:r>
            <a:endParaRPr lang="en-US"/>
          </a:p>
        </p:txBody>
      </p:sp>
      <p:sp>
        <p:nvSpPr>
          <p:cNvPr id="3" name="Veri Yer Tutucusu 2">
            <a:extLst>
              <a:ext uri="{FF2B5EF4-FFF2-40B4-BE49-F238E27FC236}">
                <a16:creationId xmlns:a16="http://schemas.microsoft.com/office/drawing/2014/main" id="{36858846-D30C-8231-B6A2-68F1C09B9BC5}"/>
              </a:ext>
            </a:extLst>
          </p:cNvPr>
          <p:cNvSpPr>
            <a:spLocks noGrp="1"/>
          </p:cNvSpPr>
          <p:nvPr>
            <p:ph type="dt" sz="half" idx="10"/>
          </p:nvPr>
        </p:nvSpPr>
        <p:spPr/>
        <p:txBody>
          <a:bodyPr/>
          <a:lstStyle/>
          <a:p>
            <a:fld id="{9D4382B8-F250-4C6D-A7AB-282CF1FE44AE}" type="datetimeFigureOut">
              <a:rPr lang="en-US" smtClean="0"/>
              <a:t>12/18/2023</a:t>
            </a:fld>
            <a:endParaRPr lang="en-US"/>
          </a:p>
        </p:txBody>
      </p:sp>
      <p:sp>
        <p:nvSpPr>
          <p:cNvPr id="4" name="Alt Bilgi Yer Tutucusu 3">
            <a:extLst>
              <a:ext uri="{FF2B5EF4-FFF2-40B4-BE49-F238E27FC236}">
                <a16:creationId xmlns:a16="http://schemas.microsoft.com/office/drawing/2014/main" id="{94CA8B8E-8415-39D9-1F6E-BAD72DBE2DBE}"/>
              </a:ext>
            </a:extLst>
          </p:cNvPr>
          <p:cNvSpPr>
            <a:spLocks noGrp="1"/>
          </p:cNvSpPr>
          <p:nvPr>
            <p:ph type="ftr" sz="quarter" idx="11"/>
          </p:nvPr>
        </p:nvSpPr>
        <p:spPr/>
        <p:txBody>
          <a:bodyPr/>
          <a:lstStyle/>
          <a:p>
            <a:endParaRPr lang="en-US"/>
          </a:p>
        </p:txBody>
      </p:sp>
      <p:sp>
        <p:nvSpPr>
          <p:cNvPr id="5" name="Slayt Numarası Yer Tutucusu 4">
            <a:extLst>
              <a:ext uri="{FF2B5EF4-FFF2-40B4-BE49-F238E27FC236}">
                <a16:creationId xmlns:a16="http://schemas.microsoft.com/office/drawing/2014/main" id="{45952386-52F8-D114-8910-04CB3D18226B}"/>
              </a:ext>
            </a:extLst>
          </p:cNvPr>
          <p:cNvSpPr>
            <a:spLocks noGrp="1"/>
          </p:cNvSpPr>
          <p:nvPr>
            <p:ph type="sldNum" sz="quarter" idx="12"/>
          </p:nvPr>
        </p:nvSpPr>
        <p:spPr/>
        <p:txBody>
          <a:bodyPr/>
          <a:lstStyle/>
          <a:p>
            <a:fld id="{3E2B1AA2-5C11-41AD-8155-25447521CDDF}" type="slidenum">
              <a:rPr lang="en-US" smtClean="0"/>
              <a:t>‹#›</a:t>
            </a:fld>
            <a:endParaRPr lang="en-US"/>
          </a:p>
        </p:txBody>
      </p:sp>
    </p:spTree>
    <p:extLst>
      <p:ext uri="{BB962C8B-B14F-4D97-AF65-F5344CB8AC3E}">
        <p14:creationId xmlns:p14="http://schemas.microsoft.com/office/powerpoint/2010/main" val="3219602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60A6B3AF-165F-77B2-964C-DBAB49E7D24F}"/>
              </a:ext>
            </a:extLst>
          </p:cNvPr>
          <p:cNvSpPr>
            <a:spLocks noGrp="1"/>
          </p:cNvSpPr>
          <p:nvPr>
            <p:ph type="dt" sz="half" idx="10"/>
          </p:nvPr>
        </p:nvSpPr>
        <p:spPr/>
        <p:txBody>
          <a:bodyPr/>
          <a:lstStyle/>
          <a:p>
            <a:fld id="{9D4382B8-F250-4C6D-A7AB-282CF1FE44AE}" type="datetimeFigureOut">
              <a:rPr lang="en-US" smtClean="0"/>
              <a:t>12/18/2023</a:t>
            </a:fld>
            <a:endParaRPr lang="en-US"/>
          </a:p>
        </p:txBody>
      </p:sp>
      <p:sp>
        <p:nvSpPr>
          <p:cNvPr id="3" name="Alt Bilgi Yer Tutucusu 2">
            <a:extLst>
              <a:ext uri="{FF2B5EF4-FFF2-40B4-BE49-F238E27FC236}">
                <a16:creationId xmlns:a16="http://schemas.microsoft.com/office/drawing/2014/main" id="{05D9E94F-4537-AB3C-6669-9063AD4EAE35}"/>
              </a:ext>
            </a:extLst>
          </p:cNvPr>
          <p:cNvSpPr>
            <a:spLocks noGrp="1"/>
          </p:cNvSpPr>
          <p:nvPr>
            <p:ph type="ftr" sz="quarter" idx="11"/>
          </p:nvPr>
        </p:nvSpPr>
        <p:spPr/>
        <p:txBody>
          <a:bodyPr/>
          <a:lstStyle/>
          <a:p>
            <a:endParaRPr lang="en-US"/>
          </a:p>
        </p:txBody>
      </p:sp>
      <p:sp>
        <p:nvSpPr>
          <p:cNvPr id="4" name="Slayt Numarası Yer Tutucusu 3">
            <a:extLst>
              <a:ext uri="{FF2B5EF4-FFF2-40B4-BE49-F238E27FC236}">
                <a16:creationId xmlns:a16="http://schemas.microsoft.com/office/drawing/2014/main" id="{3C61F192-71A7-F1C7-DE87-83ABB4D8CA9E}"/>
              </a:ext>
            </a:extLst>
          </p:cNvPr>
          <p:cNvSpPr>
            <a:spLocks noGrp="1"/>
          </p:cNvSpPr>
          <p:nvPr>
            <p:ph type="sldNum" sz="quarter" idx="12"/>
          </p:nvPr>
        </p:nvSpPr>
        <p:spPr/>
        <p:txBody>
          <a:bodyPr/>
          <a:lstStyle/>
          <a:p>
            <a:fld id="{3E2B1AA2-5C11-41AD-8155-25447521CDDF}" type="slidenum">
              <a:rPr lang="en-US" smtClean="0"/>
              <a:t>‹#›</a:t>
            </a:fld>
            <a:endParaRPr lang="en-US"/>
          </a:p>
        </p:txBody>
      </p:sp>
    </p:spTree>
    <p:extLst>
      <p:ext uri="{BB962C8B-B14F-4D97-AF65-F5344CB8AC3E}">
        <p14:creationId xmlns:p14="http://schemas.microsoft.com/office/powerpoint/2010/main" val="1971143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B7BA7F2-20F8-519E-D8CD-FB3E2C18C2C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AA77D606-AAB1-AD7E-51F5-0993140746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Metin Yer Tutucusu 3">
            <a:extLst>
              <a:ext uri="{FF2B5EF4-FFF2-40B4-BE49-F238E27FC236}">
                <a16:creationId xmlns:a16="http://schemas.microsoft.com/office/drawing/2014/main" id="{9E35FBA8-C9F0-1056-9173-5C09D97C5F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8070001-AD68-3732-4C45-D67C59732D2D}"/>
              </a:ext>
            </a:extLst>
          </p:cNvPr>
          <p:cNvSpPr>
            <a:spLocks noGrp="1"/>
          </p:cNvSpPr>
          <p:nvPr>
            <p:ph type="dt" sz="half" idx="10"/>
          </p:nvPr>
        </p:nvSpPr>
        <p:spPr/>
        <p:txBody>
          <a:bodyPr/>
          <a:lstStyle/>
          <a:p>
            <a:fld id="{9D4382B8-F250-4C6D-A7AB-282CF1FE44AE}" type="datetimeFigureOut">
              <a:rPr lang="en-US" smtClean="0"/>
              <a:t>12/18/2023</a:t>
            </a:fld>
            <a:endParaRPr lang="en-US"/>
          </a:p>
        </p:txBody>
      </p:sp>
      <p:sp>
        <p:nvSpPr>
          <p:cNvPr id="6" name="Alt Bilgi Yer Tutucusu 5">
            <a:extLst>
              <a:ext uri="{FF2B5EF4-FFF2-40B4-BE49-F238E27FC236}">
                <a16:creationId xmlns:a16="http://schemas.microsoft.com/office/drawing/2014/main" id="{E9704BA5-5BA4-6148-E6A9-B4C3336D6951}"/>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68E388C4-BD18-359B-B9B1-98BC55797FC2}"/>
              </a:ext>
            </a:extLst>
          </p:cNvPr>
          <p:cNvSpPr>
            <a:spLocks noGrp="1"/>
          </p:cNvSpPr>
          <p:nvPr>
            <p:ph type="sldNum" sz="quarter" idx="12"/>
          </p:nvPr>
        </p:nvSpPr>
        <p:spPr/>
        <p:txBody>
          <a:bodyPr/>
          <a:lstStyle/>
          <a:p>
            <a:fld id="{3E2B1AA2-5C11-41AD-8155-25447521CDDF}" type="slidenum">
              <a:rPr lang="en-US" smtClean="0"/>
              <a:t>‹#›</a:t>
            </a:fld>
            <a:endParaRPr lang="en-US"/>
          </a:p>
        </p:txBody>
      </p:sp>
    </p:spTree>
    <p:extLst>
      <p:ext uri="{BB962C8B-B14F-4D97-AF65-F5344CB8AC3E}">
        <p14:creationId xmlns:p14="http://schemas.microsoft.com/office/powerpoint/2010/main" val="1774947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7E56A3-579C-F754-D726-0125D2B518B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Resim Yer Tutucusu 2">
            <a:extLst>
              <a:ext uri="{FF2B5EF4-FFF2-40B4-BE49-F238E27FC236}">
                <a16:creationId xmlns:a16="http://schemas.microsoft.com/office/drawing/2014/main" id="{0FD3B82B-6890-E48D-2C6D-0485D9A17F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a:extLst>
              <a:ext uri="{FF2B5EF4-FFF2-40B4-BE49-F238E27FC236}">
                <a16:creationId xmlns:a16="http://schemas.microsoft.com/office/drawing/2014/main" id="{BA680823-EC3C-C0E0-5C88-239973773F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B29D1AF-F5FA-3631-34A5-BEDFCD65C339}"/>
              </a:ext>
            </a:extLst>
          </p:cNvPr>
          <p:cNvSpPr>
            <a:spLocks noGrp="1"/>
          </p:cNvSpPr>
          <p:nvPr>
            <p:ph type="dt" sz="half" idx="10"/>
          </p:nvPr>
        </p:nvSpPr>
        <p:spPr/>
        <p:txBody>
          <a:bodyPr/>
          <a:lstStyle/>
          <a:p>
            <a:fld id="{9D4382B8-F250-4C6D-A7AB-282CF1FE44AE}" type="datetimeFigureOut">
              <a:rPr lang="en-US" smtClean="0"/>
              <a:t>12/18/2023</a:t>
            </a:fld>
            <a:endParaRPr lang="en-US"/>
          </a:p>
        </p:txBody>
      </p:sp>
      <p:sp>
        <p:nvSpPr>
          <p:cNvPr id="6" name="Alt Bilgi Yer Tutucusu 5">
            <a:extLst>
              <a:ext uri="{FF2B5EF4-FFF2-40B4-BE49-F238E27FC236}">
                <a16:creationId xmlns:a16="http://schemas.microsoft.com/office/drawing/2014/main" id="{1509F497-26A3-66D2-50D7-39DC2C4D99A8}"/>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FE3A18B0-8C94-659C-7480-4CD248C22E7C}"/>
              </a:ext>
            </a:extLst>
          </p:cNvPr>
          <p:cNvSpPr>
            <a:spLocks noGrp="1"/>
          </p:cNvSpPr>
          <p:nvPr>
            <p:ph type="sldNum" sz="quarter" idx="12"/>
          </p:nvPr>
        </p:nvSpPr>
        <p:spPr/>
        <p:txBody>
          <a:bodyPr/>
          <a:lstStyle/>
          <a:p>
            <a:fld id="{3E2B1AA2-5C11-41AD-8155-25447521CDDF}" type="slidenum">
              <a:rPr lang="en-US" smtClean="0"/>
              <a:t>‹#›</a:t>
            </a:fld>
            <a:endParaRPr lang="en-US"/>
          </a:p>
        </p:txBody>
      </p:sp>
    </p:spTree>
    <p:extLst>
      <p:ext uri="{BB962C8B-B14F-4D97-AF65-F5344CB8AC3E}">
        <p14:creationId xmlns:p14="http://schemas.microsoft.com/office/powerpoint/2010/main" val="1106769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F21C84-3D8C-84A1-A04E-68DFDF194402}"/>
              </a:ext>
            </a:extLst>
          </p:cNvPr>
          <p:cNvSpPr>
            <a:spLocks noGrp="1"/>
          </p:cNvSpPr>
          <p:nvPr>
            <p:ph type="title"/>
          </p:nvPr>
        </p:nvSpPr>
        <p:spPr/>
        <p:txBody>
          <a:bodyPr/>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F74DC64F-C119-6176-D250-4C9A52A28F2B}"/>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868A8E4F-6436-3663-E695-DE11C16E0352}"/>
              </a:ext>
            </a:extLst>
          </p:cNvPr>
          <p:cNvSpPr>
            <a:spLocks noGrp="1"/>
          </p:cNvSpPr>
          <p:nvPr>
            <p:ph type="dt" sz="half" idx="10"/>
          </p:nvPr>
        </p:nvSpPr>
        <p:spPr/>
        <p:txBody>
          <a:bodyPr/>
          <a:lstStyle/>
          <a:p>
            <a:fld id="{9D4382B8-F250-4C6D-A7AB-282CF1FE44AE}" type="datetimeFigureOut">
              <a:rPr lang="en-US" smtClean="0"/>
              <a:t>12/18/2023</a:t>
            </a:fld>
            <a:endParaRPr lang="en-US"/>
          </a:p>
        </p:txBody>
      </p:sp>
      <p:sp>
        <p:nvSpPr>
          <p:cNvPr id="5" name="Alt Bilgi Yer Tutucusu 4">
            <a:extLst>
              <a:ext uri="{FF2B5EF4-FFF2-40B4-BE49-F238E27FC236}">
                <a16:creationId xmlns:a16="http://schemas.microsoft.com/office/drawing/2014/main" id="{B0ACD713-CE60-3E32-F8F4-33B2B6B9D901}"/>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761EBFA5-7446-8B69-65C3-AE01DB1C6CBD}"/>
              </a:ext>
            </a:extLst>
          </p:cNvPr>
          <p:cNvSpPr>
            <a:spLocks noGrp="1"/>
          </p:cNvSpPr>
          <p:nvPr>
            <p:ph type="sldNum" sz="quarter" idx="12"/>
          </p:nvPr>
        </p:nvSpPr>
        <p:spPr/>
        <p:txBody>
          <a:bodyPr/>
          <a:lstStyle/>
          <a:p>
            <a:fld id="{3E2B1AA2-5C11-41AD-8155-25447521CDDF}" type="slidenum">
              <a:rPr lang="en-US" smtClean="0"/>
              <a:t>‹#›</a:t>
            </a:fld>
            <a:endParaRPr lang="en-US"/>
          </a:p>
        </p:txBody>
      </p:sp>
    </p:spTree>
    <p:extLst>
      <p:ext uri="{BB962C8B-B14F-4D97-AF65-F5344CB8AC3E}">
        <p14:creationId xmlns:p14="http://schemas.microsoft.com/office/powerpoint/2010/main" val="3715830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F3908799-5E9B-0D97-62CA-21080F576DB8}"/>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6202AC41-4C77-65A4-09E9-00F3994C647C}"/>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B8381FD6-192A-431D-7569-54645148EE7E}"/>
              </a:ext>
            </a:extLst>
          </p:cNvPr>
          <p:cNvSpPr>
            <a:spLocks noGrp="1"/>
          </p:cNvSpPr>
          <p:nvPr>
            <p:ph type="dt" sz="half" idx="10"/>
          </p:nvPr>
        </p:nvSpPr>
        <p:spPr/>
        <p:txBody>
          <a:bodyPr/>
          <a:lstStyle/>
          <a:p>
            <a:fld id="{9D4382B8-F250-4C6D-A7AB-282CF1FE44AE}" type="datetimeFigureOut">
              <a:rPr lang="en-US" smtClean="0"/>
              <a:t>12/18/2023</a:t>
            </a:fld>
            <a:endParaRPr lang="en-US"/>
          </a:p>
        </p:txBody>
      </p:sp>
      <p:sp>
        <p:nvSpPr>
          <p:cNvPr id="5" name="Alt Bilgi Yer Tutucusu 4">
            <a:extLst>
              <a:ext uri="{FF2B5EF4-FFF2-40B4-BE49-F238E27FC236}">
                <a16:creationId xmlns:a16="http://schemas.microsoft.com/office/drawing/2014/main" id="{C036FD53-35B7-98C4-8684-864698F226B6}"/>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FCFC6006-4B1A-489D-A95A-CAB32810FCD9}"/>
              </a:ext>
            </a:extLst>
          </p:cNvPr>
          <p:cNvSpPr>
            <a:spLocks noGrp="1"/>
          </p:cNvSpPr>
          <p:nvPr>
            <p:ph type="sldNum" sz="quarter" idx="12"/>
          </p:nvPr>
        </p:nvSpPr>
        <p:spPr/>
        <p:txBody>
          <a:bodyPr/>
          <a:lstStyle/>
          <a:p>
            <a:fld id="{3E2B1AA2-5C11-41AD-8155-25447521CDDF}" type="slidenum">
              <a:rPr lang="en-US" smtClean="0"/>
              <a:t>‹#›</a:t>
            </a:fld>
            <a:endParaRPr lang="en-US"/>
          </a:p>
        </p:txBody>
      </p:sp>
    </p:spTree>
    <p:extLst>
      <p:ext uri="{BB962C8B-B14F-4D97-AF65-F5344CB8AC3E}">
        <p14:creationId xmlns:p14="http://schemas.microsoft.com/office/powerpoint/2010/main" val="2896000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0D686B4-33EA-A7D6-A912-7DEEAF9118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A63A0C54-758C-57A1-EDA6-CE28ECFDBA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1316A19D-470C-BF63-8646-1944C734AA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4382B8-F250-4C6D-A7AB-282CF1FE44AE}" type="datetimeFigureOut">
              <a:rPr lang="en-US" smtClean="0"/>
              <a:t>12/18/2023</a:t>
            </a:fld>
            <a:endParaRPr lang="en-US"/>
          </a:p>
        </p:txBody>
      </p:sp>
      <p:sp>
        <p:nvSpPr>
          <p:cNvPr id="5" name="Alt Bilgi Yer Tutucusu 4">
            <a:extLst>
              <a:ext uri="{FF2B5EF4-FFF2-40B4-BE49-F238E27FC236}">
                <a16:creationId xmlns:a16="http://schemas.microsoft.com/office/drawing/2014/main" id="{3A16E4B6-BAAD-9FE4-1029-B6CF713D5B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a:extLst>
              <a:ext uri="{FF2B5EF4-FFF2-40B4-BE49-F238E27FC236}">
                <a16:creationId xmlns:a16="http://schemas.microsoft.com/office/drawing/2014/main" id="{5C53BE9A-4A97-4956-79EC-DDC6E22926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2B1AA2-5C11-41AD-8155-25447521CDDF}" type="slidenum">
              <a:rPr lang="en-US" smtClean="0"/>
              <a:t>‹#›</a:t>
            </a:fld>
            <a:endParaRPr lang="en-US"/>
          </a:p>
        </p:txBody>
      </p:sp>
    </p:spTree>
    <p:extLst>
      <p:ext uri="{BB962C8B-B14F-4D97-AF65-F5344CB8AC3E}">
        <p14:creationId xmlns:p14="http://schemas.microsoft.com/office/powerpoint/2010/main" val="835867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E4CDEF-FC1F-CB3C-24C1-8391A3C7FA8A}"/>
              </a:ext>
            </a:extLst>
          </p:cNvPr>
          <p:cNvSpPr>
            <a:spLocks noGrp="1"/>
          </p:cNvSpPr>
          <p:nvPr>
            <p:ph type="ctrTitle"/>
          </p:nvPr>
        </p:nvSpPr>
        <p:spPr/>
        <p:txBody>
          <a:bodyPr/>
          <a:lstStyle/>
          <a:p>
            <a:r>
              <a:rPr lang="tr-TR" dirty="0" err="1"/>
              <a:t>Faulkner’s</a:t>
            </a:r>
            <a:r>
              <a:rPr lang="tr-TR" dirty="0"/>
              <a:t> </a:t>
            </a:r>
            <a:r>
              <a:rPr lang="tr-TR" dirty="0" err="1"/>
              <a:t>Narrative</a:t>
            </a:r>
            <a:r>
              <a:rPr lang="tr-TR" dirty="0"/>
              <a:t> </a:t>
            </a:r>
            <a:r>
              <a:rPr lang="tr-TR" dirty="0" err="1"/>
              <a:t>and</a:t>
            </a:r>
            <a:r>
              <a:rPr lang="tr-TR" dirty="0"/>
              <a:t> </a:t>
            </a:r>
            <a:r>
              <a:rPr lang="tr-TR" dirty="0" err="1"/>
              <a:t>Langauge</a:t>
            </a:r>
            <a:endParaRPr lang="en-US" dirty="0"/>
          </a:p>
        </p:txBody>
      </p:sp>
      <p:sp>
        <p:nvSpPr>
          <p:cNvPr id="3" name="Alt Başlık 2">
            <a:extLst>
              <a:ext uri="{FF2B5EF4-FFF2-40B4-BE49-F238E27FC236}">
                <a16:creationId xmlns:a16="http://schemas.microsoft.com/office/drawing/2014/main" id="{9ACE393B-B187-4AA0-EB59-85BD056309D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24550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E9E23F-7246-E3B9-D76C-B311CEA83DD8}"/>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2E0647A1-8847-B986-2FE0-78AA1A244AE0}"/>
              </a:ext>
            </a:extLst>
          </p:cNvPr>
          <p:cNvSpPr>
            <a:spLocks noGrp="1"/>
          </p:cNvSpPr>
          <p:nvPr>
            <p:ph idx="1"/>
          </p:nvPr>
        </p:nvSpPr>
        <p:spPr/>
        <p:txBody>
          <a:bodyPr/>
          <a:lstStyle/>
          <a:p>
            <a:r>
              <a:rPr lang="en-US" dirty="0"/>
              <a:t>With the emergence of the unconscious, modernists give importance to the hidden part of the characters and develop new kinds of literary techniques parallel to the structure of the human psyche, such as stream of consciousness, non-linearity, and episodic structure. </a:t>
            </a:r>
            <a:r>
              <a:rPr lang="en-US"/>
              <a:t>William Faulkner featly applies these techniques in his</a:t>
            </a:r>
          </a:p>
        </p:txBody>
      </p:sp>
    </p:spTree>
    <p:extLst>
      <p:ext uri="{BB962C8B-B14F-4D97-AF65-F5344CB8AC3E}">
        <p14:creationId xmlns:p14="http://schemas.microsoft.com/office/powerpoint/2010/main" val="705790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72F4224-24F8-779A-77C0-786ABA73E21D}"/>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7E1F0E4D-B639-71A9-EF77-59B7241B4271}"/>
              </a:ext>
            </a:extLst>
          </p:cNvPr>
          <p:cNvSpPr>
            <a:spLocks noGrp="1"/>
          </p:cNvSpPr>
          <p:nvPr>
            <p:ph idx="1"/>
          </p:nvPr>
        </p:nvSpPr>
        <p:spPr/>
        <p:txBody>
          <a:bodyPr>
            <a:normAutofit/>
          </a:bodyPr>
          <a:lstStyle/>
          <a:p>
            <a:r>
              <a:rPr lang="en-US" dirty="0"/>
              <a:t>As a modernist, Faulkner uses language experimentally, playing with all the previous forms of the hypocritical world, and constructing a new world through the power of his letters. His construction of his world is highly episodic, in pieces, where there are lots of gaps between the events, time, and reality. Curious to solve the mystery, readers are expected to integrate every word to complete that puzzle. </a:t>
            </a:r>
          </a:p>
        </p:txBody>
      </p:sp>
    </p:spTree>
    <p:extLst>
      <p:ext uri="{BB962C8B-B14F-4D97-AF65-F5344CB8AC3E}">
        <p14:creationId xmlns:p14="http://schemas.microsoft.com/office/powerpoint/2010/main" val="758453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71699CC-304E-3E70-C5B0-91DAE33F3D8A}"/>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58DB0E8C-0395-13BB-967B-A57BCEF51D7A}"/>
              </a:ext>
            </a:extLst>
          </p:cNvPr>
          <p:cNvSpPr>
            <a:spLocks noGrp="1"/>
          </p:cNvSpPr>
          <p:nvPr>
            <p:ph idx="1"/>
          </p:nvPr>
        </p:nvSpPr>
        <p:spPr/>
        <p:txBody>
          <a:bodyPr/>
          <a:lstStyle/>
          <a:p>
            <a:r>
              <a:rPr lang="en-US" dirty="0"/>
              <a:t>It can be said that he also creates an experimental area where readers question the inner reality, dig down for it, find something similar in themself, and reveal the repressed. Modernist society does no longer chase a single truth which had already led them to disillusionment and alienation after World War I. </a:t>
            </a:r>
          </a:p>
        </p:txBody>
      </p:sp>
    </p:spTree>
    <p:extLst>
      <p:ext uri="{BB962C8B-B14F-4D97-AF65-F5344CB8AC3E}">
        <p14:creationId xmlns:p14="http://schemas.microsoft.com/office/powerpoint/2010/main" val="642967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25A5D8-A066-0981-2136-5FD2B126443E}"/>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149CD1C5-8A9A-B1D2-2F74-EADF30E0B064}"/>
              </a:ext>
            </a:extLst>
          </p:cNvPr>
          <p:cNvSpPr>
            <a:spLocks noGrp="1"/>
          </p:cNvSpPr>
          <p:nvPr>
            <p:ph idx="1"/>
          </p:nvPr>
        </p:nvSpPr>
        <p:spPr/>
        <p:txBody>
          <a:bodyPr/>
          <a:lstStyle/>
          <a:p>
            <a:r>
              <a:rPr lang="en-US" dirty="0"/>
              <a:t>Therefore, Faulkner does not build the whole story on a single narration, he divides it into whole family members to show what is important and meaningful is that how they perceive the reality. In that way, one can see how human beings have different points of view, traumas, repressed feelings, and reactions to a single event</a:t>
            </a:r>
            <a:r>
              <a:rPr lang="tr-TR" dirty="0"/>
              <a:t>.</a:t>
            </a:r>
            <a:endParaRPr lang="en-US" dirty="0"/>
          </a:p>
        </p:txBody>
      </p:sp>
    </p:spTree>
    <p:extLst>
      <p:ext uri="{BB962C8B-B14F-4D97-AF65-F5344CB8AC3E}">
        <p14:creationId xmlns:p14="http://schemas.microsoft.com/office/powerpoint/2010/main" val="3673782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9D40D7-746A-BD90-84B2-953B62015C36}"/>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6134AD34-48A6-73E3-C506-DD49FB144C91}"/>
              </a:ext>
            </a:extLst>
          </p:cNvPr>
          <p:cNvSpPr>
            <a:spLocks noGrp="1"/>
          </p:cNvSpPr>
          <p:nvPr>
            <p:ph idx="1"/>
          </p:nvPr>
        </p:nvSpPr>
        <p:spPr/>
        <p:txBody>
          <a:bodyPr/>
          <a:lstStyle/>
          <a:p>
            <a:r>
              <a:rPr lang="en-US" dirty="0"/>
              <a:t>Faulkner also challenges the linearity, which is another form that lost its meaning after the great war, as a consequence of which time has become something subjective, and psychologically received; characters’ minds can smoothly shift between present and past in one stroke. James </a:t>
            </a:r>
            <a:r>
              <a:rPr lang="en-US" dirty="0" err="1"/>
              <a:t>Mellard</a:t>
            </a:r>
            <a:r>
              <a:rPr lang="en-US" dirty="0"/>
              <a:t> says “Time seems largely a ‘field,’ encompassed by or subject to thought, rather than a continuum. . .” (Something New and Hard and Bright: Faulkner: Ideology, and the Construction of Modernism 476).</a:t>
            </a:r>
          </a:p>
        </p:txBody>
      </p:sp>
    </p:spTree>
    <p:extLst>
      <p:ext uri="{BB962C8B-B14F-4D97-AF65-F5344CB8AC3E}">
        <p14:creationId xmlns:p14="http://schemas.microsoft.com/office/powerpoint/2010/main" val="4169671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22399E-52B3-FC63-9505-B908B505976F}"/>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50AD591E-5100-0D16-693D-B1F584155EA7}"/>
              </a:ext>
            </a:extLst>
          </p:cNvPr>
          <p:cNvSpPr>
            <a:spLocks noGrp="1"/>
          </p:cNvSpPr>
          <p:nvPr>
            <p:ph idx="1"/>
          </p:nvPr>
        </p:nvSpPr>
        <p:spPr/>
        <p:txBody>
          <a:bodyPr>
            <a:normAutofit/>
          </a:bodyPr>
          <a:lstStyle/>
          <a:p>
            <a:r>
              <a:rPr lang="en-US" dirty="0"/>
              <a:t>The present and the past jumble together in his unconscious mind. Between the question and answer there is old memory of him placed, he might give the answer right after the question, we cannot know exactly since the human mind travels at the speed of light. In other words, it can be said that the unconscious mind works without a time concept. </a:t>
            </a:r>
            <a:endParaRPr lang="tr-TR" dirty="0"/>
          </a:p>
          <a:p>
            <a:endParaRPr lang="tr-TR" dirty="0"/>
          </a:p>
          <a:p>
            <a:endParaRPr lang="en-US" dirty="0"/>
          </a:p>
        </p:txBody>
      </p:sp>
    </p:spTree>
    <p:extLst>
      <p:ext uri="{BB962C8B-B14F-4D97-AF65-F5344CB8AC3E}">
        <p14:creationId xmlns:p14="http://schemas.microsoft.com/office/powerpoint/2010/main" val="3995641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0484552-D776-7B82-8C89-29475FEEFBF1}"/>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9A5A2B6B-78FA-2238-0AD4-DC970F14A825}"/>
              </a:ext>
            </a:extLst>
          </p:cNvPr>
          <p:cNvSpPr>
            <a:spLocks noGrp="1"/>
          </p:cNvSpPr>
          <p:nvPr>
            <p:ph idx="1"/>
          </p:nvPr>
        </p:nvSpPr>
        <p:spPr/>
        <p:txBody>
          <a:bodyPr/>
          <a:lstStyle/>
          <a:p>
            <a:r>
              <a:rPr lang="en-US" dirty="0"/>
              <a:t>Faulkner puts that area into words through the stream of consciousness technique, which “indicates the entire area of mental attention from preconscious on through the levels of mind up to and including the highest one” and he continues as “it’s concern with those levels that are more </a:t>
            </a:r>
            <a:r>
              <a:rPr lang="en-US" dirty="0" err="1"/>
              <a:t>inc</a:t>
            </a:r>
            <a:r>
              <a:rPr lang="tr-TR" dirty="0"/>
              <a:t>h</a:t>
            </a:r>
            <a:r>
              <a:rPr lang="en-US" dirty="0" err="1"/>
              <a:t>oate</a:t>
            </a:r>
            <a:r>
              <a:rPr lang="en-US" dirty="0"/>
              <a:t> than rational verbalization. . . those levels on the margin of attention” (</a:t>
            </a:r>
            <a:r>
              <a:rPr lang="en-US" dirty="0" err="1"/>
              <a:t>Humprey</a:t>
            </a:r>
            <a:r>
              <a:rPr lang="en-US" dirty="0"/>
              <a:t> 2-3). </a:t>
            </a:r>
          </a:p>
        </p:txBody>
      </p:sp>
    </p:spTree>
    <p:extLst>
      <p:ext uri="{BB962C8B-B14F-4D97-AF65-F5344CB8AC3E}">
        <p14:creationId xmlns:p14="http://schemas.microsoft.com/office/powerpoint/2010/main" val="1455746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2CC3F43-74F0-2CF1-BFB8-72C9713CA469}"/>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417CDC4A-584A-6B77-9F21-5BAD9D437A37}"/>
              </a:ext>
            </a:extLst>
          </p:cNvPr>
          <p:cNvSpPr>
            <a:spLocks noGrp="1"/>
          </p:cNvSpPr>
          <p:nvPr>
            <p:ph idx="1"/>
          </p:nvPr>
        </p:nvSpPr>
        <p:spPr/>
        <p:txBody>
          <a:bodyPr/>
          <a:lstStyle/>
          <a:p>
            <a:r>
              <a:rPr lang="en-US" dirty="0"/>
              <a:t>Through this technique, he verbalizes what was hidden, the unconscious level beyond the order of language. The Foundation of this technique lies in Freud’s discovery of unconsciousness. The Unconscious part represents the instinctual and repressed desires which cannot accommodate themselves so easily in the consciousness.</a:t>
            </a:r>
          </a:p>
        </p:txBody>
      </p:sp>
    </p:spTree>
    <p:extLst>
      <p:ext uri="{BB962C8B-B14F-4D97-AF65-F5344CB8AC3E}">
        <p14:creationId xmlns:p14="http://schemas.microsoft.com/office/powerpoint/2010/main" val="2074756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2861C8-08B7-E37F-21CD-897DCCEF2BD2}"/>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9E1A75D2-93C7-93E9-0A17-C1E34C641D88}"/>
              </a:ext>
            </a:extLst>
          </p:cNvPr>
          <p:cNvSpPr>
            <a:spLocks noGrp="1"/>
          </p:cNvSpPr>
          <p:nvPr>
            <p:ph idx="1"/>
          </p:nvPr>
        </p:nvSpPr>
        <p:spPr/>
        <p:txBody>
          <a:bodyPr/>
          <a:lstStyle/>
          <a:p>
            <a:r>
              <a:rPr lang="en-US" dirty="0"/>
              <a:t>Regardless of race, culture, or language one can find a piece of himself or herself in the novel: That works through the universal trauma, caused by primal separation. As a modernist writer, Faulkner pen is able to transfer the inner side of characters through his experimental language, stream-of-consciousness technique, episodic structure, and non-linear flow of time. Words in the novel are almost for showing, it reflects the world as it is, where readers can infer without a godly reliable author. Thereby, readers are left all alone, as blind people but they have the capacity to hear and get into the mind of characters</a:t>
            </a:r>
            <a:r>
              <a:rPr lang="tr-TR" dirty="0"/>
              <a:t>.</a:t>
            </a:r>
            <a:endParaRPr lang="en-US" dirty="0"/>
          </a:p>
        </p:txBody>
      </p:sp>
    </p:spTree>
    <p:extLst>
      <p:ext uri="{BB962C8B-B14F-4D97-AF65-F5344CB8AC3E}">
        <p14:creationId xmlns:p14="http://schemas.microsoft.com/office/powerpoint/2010/main" val="2099736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D745F6-AFBC-52C8-169A-C2F1CCD95868}"/>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CD62701C-CEB3-A167-E275-E225896BFE18}"/>
              </a:ext>
            </a:extLst>
          </p:cNvPr>
          <p:cNvSpPr>
            <a:spLocks noGrp="1"/>
          </p:cNvSpPr>
          <p:nvPr>
            <p:ph idx="1"/>
          </p:nvPr>
        </p:nvSpPr>
        <p:spPr/>
        <p:txBody>
          <a:bodyPr/>
          <a:lstStyle/>
          <a:p>
            <a:r>
              <a:rPr lang="en-US" dirty="0"/>
              <a:t>Both of Faulkner’s novels, indeed, serve as keys to the locked doors of the mind, where repressed desires inhabit. As Freud suggests that the first repression was rooted in primal repression, holding the same repression as a basis for his theory, Lacan focuses on the symbolic dimension and the role of the language in human unconscious. </a:t>
            </a:r>
          </a:p>
        </p:txBody>
      </p:sp>
    </p:spTree>
    <p:extLst>
      <p:ext uri="{BB962C8B-B14F-4D97-AF65-F5344CB8AC3E}">
        <p14:creationId xmlns:p14="http://schemas.microsoft.com/office/powerpoint/2010/main" val="847630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7F2218-EF28-810E-EF56-65EDB6473631}"/>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8D924948-10B7-551A-C87E-8F4A0B8DED99}"/>
              </a:ext>
            </a:extLst>
          </p:cNvPr>
          <p:cNvSpPr>
            <a:spLocks noGrp="1"/>
          </p:cNvSpPr>
          <p:nvPr>
            <p:ph idx="1"/>
          </p:nvPr>
        </p:nvSpPr>
        <p:spPr/>
        <p:txBody>
          <a:bodyPr/>
          <a:lstStyle/>
          <a:p>
            <a:r>
              <a:rPr lang="en-US" dirty="0"/>
              <a:t>It is Faulkner’s pen that lights the ways for these repressed desires both with his experimental and artistic language. Together with applying modernist techniques; the stream of consciousness, the non-linear flow of time, and episodic structure, he also applies the specific symbols, coded in the unconscious area, such as egg, fish, grotesque women's bodies, and clocks.</a:t>
            </a:r>
          </a:p>
        </p:txBody>
      </p:sp>
    </p:spTree>
    <p:extLst>
      <p:ext uri="{BB962C8B-B14F-4D97-AF65-F5344CB8AC3E}">
        <p14:creationId xmlns:p14="http://schemas.microsoft.com/office/powerpoint/2010/main" val="176422723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TotalTime>
  <Words>786</Words>
  <Application>Microsoft Office PowerPoint</Application>
  <PresentationFormat>Geniş ekran</PresentationFormat>
  <Paragraphs>12</Paragraphs>
  <Slides>12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12</vt:i4>
      </vt:variant>
    </vt:vector>
  </HeadingPairs>
  <TitlesOfParts>
    <vt:vector size="16" baseType="lpstr">
      <vt:lpstr>Arial</vt:lpstr>
      <vt:lpstr>Calibri</vt:lpstr>
      <vt:lpstr>Calibri Light</vt:lpstr>
      <vt:lpstr>Office Teması</vt:lpstr>
      <vt:lpstr>Faulkner’s Narrative and Langauge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Faulkner’s Narrative</dc:title>
  <dc:creator>Zeliha IŞIK</dc:creator>
  <cp:lastModifiedBy>Zeliha IŞIK</cp:lastModifiedBy>
  <cp:revision>2</cp:revision>
  <dcterms:created xsi:type="dcterms:W3CDTF">2023-12-18T13:36:54Z</dcterms:created>
  <dcterms:modified xsi:type="dcterms:W3CDTF">2023-12-18T16:44:03Z</dcterms:modified>
</cp:coreProperties>
</file>